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65" r:id="rId19"/>
    <p:sldId id="266" r:id="rId20"/>
    <p:sldId id="271" r:id="rId21"/>
    <p:sldId id="268" r:id="rId22"/>
    <p:sldId id="269" r:id="rId23"/>
    <p:sldId id="270" r:id="rId24"/>
    <p:sldId id="273" r:id="rId25"/>
    <p:sldId id="274" r:id="rId26"/>
    <p:sldId id="275" r:id="rId27"/>
    <p:sldId id="276" r:id="rId28"/>
    <p:sldId id="272" r:id="rId29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254" y="8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35B3-2187-084A-8DC3-004B1D95B98F}" type="datetimeFigureOut">
              <a:rPr kumimoji="1" lang="zh-CN" altLang="en-US" smtClean="0"/>
              <a:t>2018/2/6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43B1-DD94-B943-97F4-9B06DE974833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27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35B3-2187-084A-8DC3-004B1D95B98F}" type="datetimeFigureOut">
              <a:rPr kumimoji="1" lang="zh-CN" altLang="en-US" smtClean="0"/>
              <a:t>2018/2/6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43B1-DD94-B943-97F4-9B06DE974833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222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35B3-2187-084A-8DC3-004B1D95B98F}" type="datetimeFigureOut">
              <a:rPr kumimoji="1" lang="zh-CN" altLang="en-US" smtClean="0"/>
              <a:t>2018/2/6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43B1-DD94-B943-97F4-9B06DE974833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0452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35B3-2187-084A-8DC3-004B1D95B98F}" type="datetimeFigureOut">
              <a:rPr kumimoji="1" lang="zh-CN" altLang="en-US" smtClean="0"/>
              <a:t>2018/2/6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43B1-DD94-B943-97F4-9B06DE974833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686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35B3-2187-084A-8DC3-004B1D95B98F}" type="datetimeFigureOut">
              <a:rPr kumimoji="1" lang="zh-CN" altLang="en-US" smtClean="0"/>
              <a:t>2018/2/6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43B1-DD94-B943-97F4-9B06DE974833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710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35B3-2187-084A-8DC3-004B1D95B98F}" type="datetimeFigureOut">
              <a:rPr kumimoji="1" lang="zh-CN" altLang="en-US" smtClean="0"/>
              <a:t>2018/2/6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43B1-DD94-B943-97F4-9B06DE974833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982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35B3-2187-084A-8DC3-004B1D95B98F}" type="datetimeFigureOut">
              <a:rPr kumimoji="1" lang="zh-CN" altLang="en-US" smtClean="0"/>
              <a:t>2018/2/6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43B1-DD94-B943-97F4-9B06DE974833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9809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35B3-2187-084A-8DC3-004B1D95B98F}" type="datetimeFigureOut">
              <a:rPr kumimoji="1" lang="zh-CN" altLang="en-US" smtClean="0"/>
              <a:t>2018/2/6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43B1-DD94-B943-97F4-9B06DE974833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616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35B3-2187-084A-8DC3-004B1D95B98F}" type="datetimeFigureOut">
              <a:rPr kumimoji="1" lang="zh-CN" altLang="en-US" smtClean="0"/>
              <a:t>2018/2/6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43B1-DD94-B943-97F4-9B06DE974833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5097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35B3-2187-084A-8DC3-004B1D95B98F}" type="datetimeFigureOut">
              <a:rPr kumimoji="1" lang="zh-CN" altLang="en-US" smtClean="0"/>
              <a:t>2018/2/6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43B1-DD94-B943-97F4-9B06DE974833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418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35B3-2187-084A-8DC3-004B1D95B98F}" type="datetimeFigureOut">
              <a:rPr kumimoji="1" lang="zh-CN" altLang="en-US" smtClean="0"/>
              <a:t>2018/2/6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43B1-DD94-B943-97F4-9B06DE974833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557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35B3-2187-084A-8DC3-004B1D95B98F}" type="datetimeFigureOut">
              <a:rPr kumimoji="1" lang="zh-CN" altLang="en-US" smtClean="0"/>
              <a:t>2018/2/6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A43B1-DD94-B943-97F4-9B06DE974833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005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38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72" y="0"/>
            <a:ext cx="6858000" cy="6858000"/>
          </a:xfrm>
          <a:prstGeom prst="rect">
            <a:avLst/>
          </a:prstGeom>
        </p:spPr>
      </p:pic>
      <p:pic>
        <p:nvPicPr>
          <p:cNvPr id="2" name="图片 1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8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2206" y="0"/>
            <a:ext cx="6858000" cy="6858000"/>
          </a:xfrm>
          <a:prstGeom prst="rect">
            <a:avLst/>
          </a:prstGeom>
        </p:spPr>
      </p:pic>
      <p:pic>
        <p:nvPicPr>
          <p:cNvPr id="3" name="图片 2" descr="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3" y="0"/>
            <a:ext cx="4576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23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020"/>
            <a:ext cx="9772376" cy="480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90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03"/>
            <a:ext cx="9144000" cy="69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57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244" y="0"/>
            <a:ext cx="4909530" cy="6858000"/>
          </a:xfrm>
          <a:prstGeom prst="rect">
            <a:avLst/>
          </a:prstGeom>
        </p:spPr>
      </p:pic>
      <p:pic>
        <p:nvPicPr>
          <p:cNvPr id="4" name="图片 3" descr="6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9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11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7317" cy="6858000"/>
          </a:xfrm>
          <a:prstGeom prst="rect">
            <a:avLst/>
          </a:prstGeom>
        </p:spPr>
      </p:pic>
      <p:pic>
        <p:nvPicPr>
          <p:cNvPr id="3" name="图片 2" descr="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0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0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69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54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33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5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06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38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14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18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86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3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93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8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0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66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2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28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Office 主题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待定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linshiyan 林</dc:creator>
  <cp:lastModifiedBy>"loris"</cp:lastModifiedBy>
  <cp:revision>2</cp:revision>
  <dcterms:created xsi:type="dcterms:W3CDTF">2017-04-20T05:00:06Z</dcterms:created>
  <dcterms:modified xsi:type="dcterms:W3CDTF">2018-02-06T15:56:06Z</dcterms:modified>
</cp:coreProperties>
</file>